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5" r:id="rId5"/>
    <p:sldId id="282" r:id="rId6"/>
    <p:sldId id="283" r:id="rId7"/>
    <p:sldId id="266" r:id="rId8"/>
    <p:sldId id="267" r:id="rId9"/>
    <p:sldId id="268" r:id="rId10"/>
    <p:sldId id="284" r:id="rId11"/>
    <p:sldId id="285" r:id="rId12"/>
    <p:sldId id="289" r:id="rId13"/>
    <p:sldId id="291" r:id="rId14"/>
    <p:sldId id="292" r:id="rId15"/>
    <p:sldId id="293" r:id="rId16"/>
    <p:sldId id="287" r:id="rId17"/>
    <p:sldId id="286" r:id="rId18"/>
    <p:sldId id="294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6BA42-D0B2-4102-9A85-BCEECF1A2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93" y="2298583"/>
            <a:ext cx="9714451" cy="1576082"/>
          </a:xfrm>
        </p:spPr>
        <p:txBody>
          <a:bodyPr/>
          <a:lstStyle/>
          <a:p>
            <a:r>
              <a:rPr lang="ko-KR" altLang="en-US" dirty="0"/>
              <a:t>최종보고서</a:t>
            </a:r>
            <a:br>
              <a:rPr lang="en-US" altLang="ko-KR" dirty="0"/>
            </a:br>
            <a:r>
              <a:rPr lang="ko-KR" altLang="en-US" sz="4000" dirty="0"/>
              <a:t>내가 필요할 때 핸드폰으로 전송되는 날씨와 운세 정보 </a:t>
            </a:r>
            <a:r>
              <a:rPr lang="en-US" altLang="ko-KR" sz="4000" dirty="0"/>
              <a:t>/ </a:t>
            </a:r>
            <a:r>
              <a:rPr lang="ko-KR" altLang="en-US" sz="4000" dirty="0"/>
              <a:t>시계 모듈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789456-DD8D-4336-BAA7-ABB2AFBD4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9" y="4185056"/>
            <a:ext cx="7766936" cy="1838239"/>
          </a:xfrm>
        </p:spPr>
        <p:txBody>
          <a:bodyPr>
            <a:norm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정보통신학과 </a:t>
            </a:r>
            <a:r>
              <a:rPr lang="en-US" altLang="ko-KR" dirty="0"/>
              <a:t>20171211 </a:t>
            </a:r>
            <a:r>
              <a:rPr lang="ko-KR" altLang="en-US" dirty="0"/>
              <a:t>김기현</a:t>
            </a:r>
            <a:endParaRPr lang="en-US" altLang="ko-KR" dirty="0"/>
          </a:p>
          <a:p>
            <a:r>
              <a:rPr lang="ko-KR" altLang="en-US" dirty="0"/>
              <a:t>인공지능학과 </a:t>
            </a:r>
            <a:r>
              <a:rPr lang="en-US" altLang="ko-KR" dirty="0"/>
              <a:t>20172500 </a:t>
            </a:r>
            <a:r>
              <a:rPr lang="ko-KR" altLang="en-US" dirty="0"/>
              <a:t>오세진</a:t>
            </a:r>
            <a:endParaRPr lang="en-US" altLang="ko-KR" dirty="0"/>
          </a:p>
          <a:p>
            <a:r>
              <a:rPr lang="ko-KR" altLang="en-US" dirty="0"/>
              <a:t>담당교수 </a:t>
            </a:r>
            <a:r>
              <a:rPr lang="en-US" altLang="ko-KR" dirty="0"/>
              <a:t>: </a:t>
            </a:r>
            <a:r>
              <a:rPr lang="ko-KR" altLang="en-US" dirty="0"/>
              <a:t>구민정교수</a:t>
            </a:r>
            <a:endParaRPr lang="en-US" altLang="ko-KR" dirty="0"/>
          </a:p>
          <a:p>
            <a:r>
              <a:rPr lang="ko-KR" altLang="en-US" dirty="0"/>
              <a:t>제출일자 </a:t>
            </a:r>
            <a:r>
              <a:rPr lang="en-US" altLang="ko-KR" dirty="0"/>
              <a:t>: 2021.06.06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14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C4AAA-E38C-47E4-90A5-C61B0B3E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명령어 봇 설치 코딩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FAAD0D-C22B-441A-9209-EF8CD1FA64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161" y="1300294"/>
            <a:ext cx="4230399" cy="5192785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4B3DC9D-35C7-4FEB-8FC5-ED73304E1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4" y="1300294"/>
            <a:ext cx="6134945" cy="5192784"/>
          </a:xfrm>
        </p:spPr>
      </p:pic>
    </p:spTree>
    <p:extLst>
      <p:ext uri="{BB962C8B-B14F-4D97-AF65-F5344CB8AC3E}">
        <p14:creationId xmlns:p14="http://schemas.microsoft.com/office/powerpoint/2010/main" val="42155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C4AAA-E38C-47E4-90A5-C61B0B3E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명령어 봇 설치 코딩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CDB89A-204C-46FE-BAEB-DD249FF36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2062" y="1300294"/>
            <a:ext cx="4379054" cy="531023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FFC4BC8-6481-4244-A3C8-16301D6F5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65957" y="1300294"/>
            <a:ext cx="4651166" cy="5310231"/>
          </a:xfrm>
        </p:spPr>
      </p:pic>
    </p:spTree>
    <p:extLst>
      <p:ext uri="{BB962C8B-B14F-4D97-AF65-F5344CB8AC3E}">
        <p14:creationId xmlns:p14="http://schemas.microsoft.com/office/powerpoint/2010/main" val="150293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E15C0-53E4-4BD8-8F10-6CC32BB6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날씨정보 받기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4A1980-A75E-412B-9D68-EDDBFCF3E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3" y="2315747"/>
            <a:ext cx="4513262" cy="192488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00ECD9-D190-439A-B9BE-10AD8A9D2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날씨</a:t>
            </a:r>
            <a:r>
              <a:rPr lang="en-US" altLang="ko-KR" dirty="0"/>
              <a:t>’ </a:t>
            </a:r>
            <a:r>
              <a:rPr lang="ko-KR" altLang="en-US" dirty="0"/>
              <a:t>라는 명령어 입력하면</a:t>
            </a:r>
            <a:endParaRPr lang="en-US" altLang="ko-KR" dirty="0"/>
          </a:p>
          <a:p>
            <a:r>
              <a:rPr lang="ko-KR" altLang="en-US" dirty="0"/>
              <a:t>기상청 </a:t>
            </a:r>
            <a:r>
              <a:rPr lang="en-US" altLang="ko-KR" dirty="0" err="1"/>
              <a:t>url</a:t>
            </a:r>
            <a:r>
              <a:rPr lang="ko-KR" altLang="en-US" dirty="0"/>
              <a:t>가 메시지로 보내진다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3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97A87-D5DD-4A25-A2EA-57D6E633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날씨정보 받기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1A4307-060B-4D83-88F6-21FBA9745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명령어 봇을 통해 기상청 날씨정보를 보여주는 화면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3F91304-2850-4A7A-9511-74F99AFC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2" y="805344"/>
            <a:ext cx="5571879" cy="5545122"/>
          </a:xfrm>
        </p:spPr>
      </p:pic>
    </p:spTree>
    <p:extLst>
      <p:ext uri="{BB962C8B-B14F-4D97-AF65-F5344CB8AC3E}">
        <p14:creationId xmlns:p14="http://schemas.microsoft.com/office/powerpoint/2010/main" val="88310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500AA-C8E4-4998-BB00-5D566902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오늘의 운세 정보 받기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F84DCB-936A-4674-9877-2E20F59C1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3" y="2629020"/>
            <a:ext cx="4513262" cy="129833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C59B7-8653-4F49-B276-1842C62A5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운세</a:t>
            </a:r>
            <a:r>
              <a:rPr lang="en-US" altLang="ko-KR" dirty="0"/>
              <a:t>’ </a:t>
            </a:r>
            <a:r>
              <a:rPr lang="ko-KR" altLang="en-US" dirty="0"/>
              <a:t>라는 명령어 입력하면</a:t>
            </a:r>
            <a:endParaRPr lang="en-US" altLang="ko-KR" dirty="0"/>
          </a:p>
          <a:p>
            <a:r>
              <a:rPr lang="ko-KR" altLang="en-US" dirty="0"/>
              <a:t>오늘의 운세 </a:t>
            </a:r>
            <a:r>
              <a:rPr lang="en-US" altLang="ko-KR" dirty="0" err="1"/>
              <a:t>url</a:t>
            </a:r>
            <a:r>
              <a:rPr lang="ko-KR" altLang="en-US" dirty="0"/>
              <a:t>가 메시지로 보내진다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58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579A9-64DD-45AE-9861-0C202B76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텔레그램으로</a:t>
            </a:r>
            <a:r>
              <a:rPr lang="ko-KR" altLang="en-US" dirty="0"/>
              <a:t> 오늘의 운세 정보 받기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854C56-8F29-414F-9FB9-E3DEE6594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명령어 봇을 통해 오늘의 운세정보를 보여주는 화면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AC8056A-9DB0-4B01-9BBB-7B8FA93D3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2" y="729430"/>
            <a:ext cx="5407977" cy="5495201"/>
          </a:xfrm>
        </p:spPr>
      </p:pic>
    </p:spTree>
    <p:extLst>
      <p:ext uri="{BB962C8B-B14F-4D97-AF65-F5344CB8AC3E}">
        <p14:creationId xmlns:p14="http://schemas.microsoft.com/office/powerpoint/2010/main" val="39718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AFB87-9734-4D0E-B9D9-3802E6D1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 모듈 결선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26CE64-C510-4DED-A892-98E13FF5D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096" y="2160588"/>
            <a:ext cx="4585845" cy="3881437"/>
          </a:xfrm>
        </p:spPr>
      </p:pic>
    </p:spTree>
    <p:extLst>
      <p:ext uri="{BB962C8B-B14F-4D97-AF65-F5344CB8AC3E}">
        <p14:creationId xmlns:p14="http://schemas.microsoft.com/office/powerpoint/2010/main" val="152097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60C0C-C168-426D-9D5B-40CB2510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 모듈 코딩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2BD101E-BEAA-4999-A26C-81DBC25427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2396" y="1291905"/>
            <a:ext cx="4412610" cy="5368953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2A2C77F-3C6F-414E-9FD5-CC431DF1E2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20624" y="1291906"/>
            <a:ext cx="4941115" cy="5368952"/>
          </a:xfrm>
        </p:spPr>
      </p:pic>
    </p:spTree>
    <p:extLst>
      <p:ext uri="{BB962C8B-B14F-4D97-AF65-F5344CB8AC3E}">
        <p14:creationId xmlns:p14="http://schemas.microsoft.com/office/powerpoint/2010/main" val="51375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50A94-41B4-45D3-8742-FB3293B4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 모듈 모델링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9559ED-6C53-4645-A475-FC685C42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478" y="514350"/>
            <a:ext cx="4144132" cy="552767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A455E7-7F45-4123-888C-F5A5A702E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코딩과 결선이 완료된 시계 모듈에 나무를 이용하여 모델링을 완성하였다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66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6FE71-9A64-4E51-AC4B-C03CEA3F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BC9DF-27E8-4258-8171-FBE9563E7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핸드폰에 있는 </a:t>
            </a:r>
            <a:r>
              <a:rPr lang="ko-KR" altLang="en-US" dirty="0" err="1"/>
              <a:t>텔레그램</a:t>
            </a:r>
            <a:r>
              <a:rPr lang="ko-KR" altLang="en-US" dirty="0"/>
              <a:t> 앱과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연동하여 메시지로 명령어를 입력하면 미리 설정한 정보가 메시지로 온다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라즈베리파이에서</a:t>
            </a:r>
            <a:r>
              <a:rPr lang="ko-KR" altLang="en-US" dirty="0"/>
              <a:t> 입력 값</a:t>
            </a:r>
            <a:r>
              <a:rPr lang="en-US" altLang="ko-KR" dirty="0"/>
              <a:t>(</a:t>
            </a:r>
            <a:r>
              <a:rPr lang="ko-KR" altLang="en-US" dirty="0"/>
              <a:t>명령어</a:t>
            </a:r>
            <a:r>
              <a:rPr lang="en-US" altLang="ko-KR" dirty="0"/>
              <a:t>)</a:t>
            </a:r>
            <a:r>
              <a:rPr lang="ko-KR" altLang="en-US" dirty="0"/>
              <a:t>와 출력 값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을 임의로 변경하여 내 마음대로 쉽게 다른 정보를 받도록 응용할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라즈베리파이를</a:t>
            </a:r>
            <a:r>
              <a:rPr lang="ko-KR" altLang="en-US" dirty="0"/>
              <a:t> 이용하여 시계 모듈을 만들어 작동시킬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5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40940-2C24-4D4E-B134-2552887C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아이디어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2A5AA-39A6-48A1-B216-873DFD722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아침에 일어났을 때</a:t>
            </a:r>
            <a:r>
              <a:rPr lang="en-US" altLang="ko-KR" dirty="0"/>
              <a:t>,</a:t>
            </a:r>
            <a:r>
              <a:rPr lang="ko-KR" altLang="en-US" dirty="0"/>
              <a:t> 우리는 시계를 본 후에 핸드폰부터 잡고 여러 정보들을 검색해본다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외출을 위해 날씨정보를 검색해보고</a:t>
            </a:r>
            <a:r>
              <a:rPr lang="en-US" altLang="ko-KR" dirty="0"/>
              <a:t>, </a:t>
            </a:r>
            <a:r>
              <a:rPr lang="ko-KR" altLang="en-US" dirty="0"/>
              <a:t>오늘 하루가 어떨지 운세를 검색해보기도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습관처럼 굳어진 귀찮고 번거로운 과정을 압축하고 쉽고 간편하게 여러 정보를 내 마음대로 받아 볼 수 있다면 어떨까 생각했다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351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5521A-F0A6-457D-A970-EAEEE83E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98B46-921C-492B-8BB9-E7CEB927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핸드폰에 </a:t>
            </a:r>
            <a:r>
              <a:rPr lang="ko-KR" altLang="en-US" dirty="0" err="1"/>
              <a:t>텔레그램</a:t>
            </a:r>
            <a:r>
              <a:rPr lang="ko-KR" altLang="en-US" dirty="0"/>
              <a:t> 앱과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연동한다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텔레그램에</a:t>
            </a:r>
            <a:r>
              <a:rPr lang="ko-KR" altLang="en-US" dirty="0"/>
              <a:t> 간단한 명령어</a:t>
            </a:r>
            <a:r>
              <a:rPr lang="en-US" altLang="ko-KR" dirty="0"/>
              <a:t>(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운세 등</a:t>
            </a:r>
            <a:r>
              <a:rPr lang="en-US" altLang="ko-KR" dirty="0"/>
              <a:t>)</a:t>
            </a:r>
            <a:r>
              <a:rPr lang="ko-KR" altLang="en-US" dirty="0"/>
              <a:t>을 입력하면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이용하여 날씨정보</a:t>
            </a:r>
            <a:r>
              <a:rPr lang="en-US" altLang="ko-KR" dirty="0"/>
              <a:t>, </a:t>
            </a:r>
            <a:r>
              <a:rPr lang="ko-KR" altLang="en-US" dirty="0"/>
              <a:t>오늘의 운세정보를 </a:t>
            </a:r>
            <a:r>
              <a:rPr lang="ko-KR" altLang="en-US" dirty="0" err="1"/>
              <a:t>텔레그램</a:t>
            </a:r>
            <a:r>
              <a:rPr lang="ko-KR" altLang="en-US" dirty="0"/>
              <a:t> 메시지형태로 전달받을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라즈베리파이를</a:t>
            </a:r>
            <a:r>
              <a:rPr lang="ko-KR" altLang="en-US" dirty="0"/>
              <a:t> 이용하여 시계 모듈을 만든다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589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52C59-8D51-40E0-BCDB-F4050E7C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 </a:t>
            </a:r>
            <a:r>
              <a:rPr lang="ko-KR" altLang="en-US" dirty="0" err="1"/>
              <a:t>텔레그램</a:t>
            </a:r>
            <a:r>
              <a:rPr lang="ko-KR" altLang="en-US" dirty="0"/>
              <a:t> 앱으로 메시지전송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AF512-60A4-4F5A-97BC-833B25864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CLI(Command Line Interface)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r>
              <a:rPr lang="en-US" altLang="ko-KR" dirty="0"/>
              <a:t>Bash</a:t>
            </a:r>
            <a:r>
              <a:rPr lang="ko-KR" altLang="en-US" dirty="0"/>
              <a:t>파일</a:t>
            </a:r>
            <a:r>
              <a:rPr lang="en-US" altLang="ko-KR" dirty="0"/>
              <a:t>(*.</a:t>
            </a:r>
            <a:r>
              <a:rPr lang="en-US" altLang="ko-KR" dirty="0" err="1"/>
              <a:t>sh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CLI </a:t>
            </a:r>
            <a:r>
              <a:rPr lang="ko-KR" altLang="en-US" dirty="0"/>
              <a:t>명령어 실행 배치 파일 만들기</a:t>
            </a:r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텔레그램에</a:t>
            </a:r>
            <a:r>
              <a:rPr lang="ko-KR" altLang="en-US" dirty="0"/>
              <a:t> 보낼 메시지를 제작</a:t>
            </a:r>
            <a:r>
              <a:rPr lang="en-US" altLang="ko-KR" dirty="0"/>
              <a:t>, bash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r>
              <a:rPr lang="ko-KR" altLang="en-US" dirty="0"/>
              <a:t>주기적으로 실행 가능하도록 </a:t>
            </a:r>
            <a:r>
              <a:rPr lang="en-US" altLang="ko-KR" dirty="0"/>
              <a:t>crontab </a:t>
            </a:r>
            <a:r>
              <a:rPr lang="ko-KR" altLang="en-US" dirty="0"/>
              <a:t>프로세스에 등록</a:t>
            </a:r>
          </a:p>
        </p:txBody>
      </p:sp>
    </p:spTree>
    <p:extLst>
      <p:ext uri="{BB962C8B-B14F-4D97-AF65-F5344CB8AC3E}">
        <p14:creationId xmlns:p14="http://schemas.microsoft.com/office/powerpoint/2010/main" val="329877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50959-75D0-480B-8F4C-992FF12D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핸드폰으로 문자전송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5BDF9C-FC1A-4E37-9C75-E03E8196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CLI(Command Line Interface) </a:t>
            </a:r>
            <a:r>
              <a:rPr lang="ko-KR" altLang="en-US" dirty="0"/>
              <a:t>모듈 설치 </a:t>
            </a:r>
            <a:r>
              <a:rPr lang="en-US" altLang="ko-KR" dirty="0"/>
              <a:t>&amp; </a:t>
            </a:r>
            <a:r>
              <a:rPr lang="ko-KR" altLang="en-US" dirty="0"/>
              <a:t>컴파일</a:t>
            </a:r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F141747-C7AD-4676-B14E-1AF9968B3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2" y="872456"/>
            <a:ext cx="6753754" cy="5343786"/>
          </a:xfrm>
        </p:spPr>
      </p:pic>
    </p:spTree>
    <p:extLst>
      <p:ext uri="{BB962C8B-B14F-4D97-AF65-F5344CB8AC3E}">
        <p14:creationId xmlns:p14="http://schemas.microsoft.com/office/powerpoint/2010/main" val="20972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38588-D804-47F2-8F73-35286FFD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핸드폰으로 문자전송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72006D7-90E8-45C6-ADBA-C1574EC94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462" y="2730423"/>
            <a:ext cx="3858163" cy="1095528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E7D61-9566-4C3C-9EE5-CE71ECF2A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</a:t>
            </a:r>
            <a:r>
              <a:rPr lang="en-US" altLang="ko-KR" dirty="0"/>
              <a:t>CLI </a:t>
            </a:r>
            <a:r>
              <a:rPr lang="ko-KR" altLang="en-US" dirty="0"/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314422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5CD62-153C-47C4-8020-9DB164FB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핸드폰으로 문자전송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B59E326-DC80-411D-8046-AFEF2F1AF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0918" y="2232104"/>
            <a:ext cx="6147323" cy="183718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FB30C-223E-45A5-955B-F1CACDF6A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Bash</a:t>
            </a:r>
            <a:r>
              <a:rPr lang="ko-KR" altLang="en-US" dirty="0"/>
              <a:t>파일</a:t>
            </a:r>
            <a:r>
              <a:rPr lang="en-US" altLang="ko-KR" dirty="0"/>
              <a:t>(*.</a:t>
            </a:r>
            <a:r>
              <a:rPr lang="en-US" altLang="ko-KR" dirty="0" err="1"/>
              <a:t>sh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CLI </a:t>
            </a:r>
            <a:r>
              <a:rPr lang="ko-KR" altLang="en-US" dirty="0"/>
              <a:t>명령어 실행 배치 파일 만들기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69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ADC17-DF6D-4F19-BC86-CDAA6073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핸드폰으로 문자전송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5F830B-73C7-4B48-89EA-95285C73F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3" y="1845578"/>
            <a:ext cx="5884716" cy="297809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8C80CF-51D4-4F26-9D62-51B2E4D6A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텔레그램에</a:t>
            </a:r>
            <a:r>
              <a:rPr lang="ko-KR" altLang="en-US" dirty="0"/>
              <a:t> 보낼 메시지를 제작</a:t>
            </a:r>
            <a:r>
              <a:rPr lang="en-US" altLang="ko-KR" dirty="0"/>
              <a:t>, bash </a:t>
            </a:r>
            <a:r>
              <a:rPr lang="ko-KR" altLang="en-US" dirty="0"/>
              <a:t>파일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414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66B3-49AE-4BE7-AECD-51F4DD99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핸드폰으로 문자전송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C5C570C-7621-45C7-94CB-BDF4DCF09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646" y="2425581"/>
            <a:ext cx="3931910" cy="1705213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4BF434-5F36-43A2-A541-512F80F7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주기적으로 실행 가능하도록 </a:t>
            </a:r>
            <a:r>
              <a:rPr lang="en-US" altLang="ko-KR" dirty="0"/>
              <a:t>crontab </a:t>
            </a:r>
            <a:r>
              <a:rPr lang="ko-KR" altLang="en-US" dirty="0"/>
              <a:t>프로세스에 등록</a:t>
            </a:r>
          </a:p>
        </p:txBody>
      </p:sp>
    </p:spTree>
    <p:extLst>
      <p:ext uri="{BB962C8B-B14F-4D97-AF65-F5344CB8AC3E}">
        <p14:creationId xmlns:p14="http://schemas.microsoft.com/office/powerpoint/2010/main" val="196097340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</TotalTime>
  <Words>350</Words>
  <Application>Microsoft Office PowerPoint</Application>
  <PresentationFormat>와이드스크린</PresentationFormat>
  <Paragraphs>48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패싯</vt:lpstr>
      <vt:lpstr>최종보고서 내가 필요할 때 핸드폰으로 전송되는 날씨와 운세 정보 / 시계 모듈</vt:lpstr>
      <vt:lpstr>프로젝트 아이디어 설명</vt:lpstr>
      <vt:lpstr>프로젝트 내용</vt:lpstr>
      <vt:lpstr>라즈베리파이에서 핸드폰 텔레그램 앱으로 메시지전송 과정</vt:lpstr>
      <vt:lpstr>라즈베리파이에서 핸드폰으로 문자전송</vt:lpstr>
      <vt:lpstr>라즈베리파이에서 핸드폰으로 문자전송</vt:lpstr>
      <vt:lpstr>라즈베리파이에서 핸드폰으로 문자전송</vt:lpstr>
      <vt:lpstr>라즈베리파이에서 핸드폰으로 문자전송</vt:lpstr>
      <vt:lpstr>라즈베리파이에서 핸드폰으로 문자전송</vt:lpstr>
      <vt:lpstr>텔레그램 명령어 봇 설치 코딩</vt:lpstr>
      <vt:lpstr>텔레그램 명령어 봇 설치 코딩</vt:lpstr>
      <vt:lpstr>텔레그램으로 날씨정보 받기</vt:lpstr>
      <vt:lpstr>텔레그램으로 날씨정보 받기</vt:lpstr>
      <vt:lpstr>텔레그램으로 오늘의 운세 정보 받기</vt:lpstr>
      <vt:lpstr>텔레그램으로 오늘의 운세 정보 받기</vt:lpstr>
      <vt:lpstr>시계 모듈 결선</vt:lpstr>
      <vt:lpstr>시계 모듈 코딩</vt:lpstr>
      <vt:lpstr>시계 모듈 모델링</vt:lpstr>
      <vt:lpstr>프로젝트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중간보고서 </dc:title>
  <dc:creator>오 세진</dc:creator>
  <cp:lastModifiedBy>오 세진</cp:lastModifiedBy>
  <cp:revision>51</cp:revision>
  <dcterms:created xsi:type="dcterms:W3CDTF">2021-04-21T13:50:21Z</dcterms:created>
  <dcterms:modified xsi:type="dcterms:W3CDTF">2021-06-06T09:35:55Z</dcterms:modified>
</cp:coreProperties>
</file>